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6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4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37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65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6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774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94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99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6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79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latinLnBrk="1"/>
            <a:fld id="{0B24B8D6-F53F-4ADF-BF3F-1670ACCD97B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defTabSz="685800" latinLnBrk="1"/>
              <a:t>2018-11-21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latinLnBrk="1"/>
            <a:fld id="{BA446239-A78F-4E37-B095-051A2816F12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defTabSz="685800"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85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要愛慕祢</a:t>
            </a:r>
            <a:endParaRPr lang="zh-HK" alt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79833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645920" y="554209"/>
            <a:ext cx="6869430" cy="3263504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耶穌我要愛慕</a:t>
            </a: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 </a:t>
            </a:r>
            <a:endParaRPr lang="en-US" altLang="zh-TW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要愛慕</a:t>
            </a: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 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傾倒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我的生命</a:t>
            </a:r>
            <a:endParaRPr lang="ko-KR" altLang="ko-KR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是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我唯一所求 </a:t>
            </a:r>
            <a:endParaRPr lang="ko-KR" altLang="ko-KR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讓我心單單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渴慕</a:t>
            </a: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7126357" y="330577"/>
            <a:ext cx="1739348" cy="365162"/>
          </a:xfrm>
          <a:prstGeom prst="rect">
            <a:avLst/>
          </a:prstGeom>
        </p:spPr>
        <p:txBody>
          <a:bodyPr vert="horz" lIns="68579" tIns="34289" rIns="68579" bIns="34289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900" dirty="0">
                <a:solidFill>
                  <a:prstClr val="white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耶穌我要愛慕你</a:t>
            </a:r>
            <a:endParaRPr lang="en-US" altLang="zh-TW" sz="900" dirty="0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596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645920" y="554209"/>
            <a:ext cx="6869430" cy="3263504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我心滿溢 我心滿溢 </a:t>
            </a:r>
            <a:endParaRPr lang="ko-KR" altLang="ko-KR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對</a:t>
            </a: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愛和思念無止盡</a:t>
            </a:r>
            <a:endParaRPr lang="ko-KR" altLang="ko-KR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讓我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走向</a:t>
            </a: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身旁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貼近</a:t>
            </a: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主啊我渴慕</a:t>
            </a:r>
            <a:r>
              <a:rPr lang="zh-TW" altLang="ko-K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尋求</a:t>
            </a:r>
            <a:r>
              <a:rPr lang="zh-TW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34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7126357" y="330577"/>
            <a:ext cx="1739348" cy="365162"/>
          </a:xfrm>
          <a:prstGeom prst="rect">
            <a:avLst/>
          </a:prstGeom>
        </p:spPr>
        <p:txBody>
          <a:bodyPr vert="horz" lIns="68579" tIns="34289" rIns="68579" bIns="34289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900" dirty="0">
                <a:solidFill>
                  <a:prstClr val="white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耶穌我要愛慕你</a:t>
            </a:r>
            <a:endParaRPr lang="en-US" altLang="zh-TW" sz="900" dirty="0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861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2</TotalTime>
  <Words>88</Words>
  <Application>Microsoft Office PowerPoint</Application>
  <PresentationFormat>On-screen Show (16:9)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테마</vt:lpstr>
      <vt:lpstr>要愛慕祢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要愛慕祢</dc:title>
  <dc:creator>wsc</dc:creator>
  <cp:lastModifiedBy>wsc</cp:lastModifiedBy>
  <cp:revision>1</cp:revision>
  <dcterms:created xsi:type="dcterms:W3CDTF">2018-11-20T20:56:25Z</dcterms:created>
  <dcterms:modified xsi:type="dcterms:W3CDTF">2018-11-20T20:58:33Z</dcterms:modified>
</cp:coreProperties>
</file>